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Домаћи задатак</a:t>
            </a:r>
            <a:endParaRPr lang="sr-Cyrl-CS" dirty="0">
              <a:solidFill>
                <a:srgbClr val="00B0F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71600" y="1676400"/>
          <a:ext cx="6096000" cy="4606481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Децо</a:t>
                      </a:r>
                      <a:r>
                        <a:rPr lang="en-US" sz="3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endParaRPr lang="sr-Cyrl-CS" sz="3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Напишите</a:t>
                      </a:r>
                      <a:r>
                        <a:rPr lang="en-US" sz="3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 </a:t>
                      </a:r>
                      <a:r>
                        <a:rPr lang="en-US" sz="36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свеске</a:t>
                      </a:r>
                      <a:r>
                        <a:rPr lang="en-US" sz="3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састав</a:t>
                      </a:r>
                      <a:r>
                        <a:rPr lang="en-US" sz="3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</a:t>
                      </a:r>
                      <a:r>
                        <a:rPr lang="en-US" sz="3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тему</a:t>
                      </a:r>
                      <a:r>
                        <a:rPr lang="en-US" sz="3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sr-Cyrl-CS" sz="3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0" i="1" dirty="0" err="1" smtClean="0">
                          <a:solidFill>
                            <a:srgbClr val="92D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Занимљив</a:t>
                      </a:r>
                      <a:r>
                        <a:rPr lang="en-US" sz="6000" i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6000" i="1" dirty="0" err="1">
                          <a:solidFill>
                            <a:srgbClr val="92D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лик</a:t>
                      </a:r>
                      <a:r>
                        <a:rPr lang="en-US" sz="6000" i="1" dirty="0">
                          <a:solidFill>
                            <a:srgbClr val="92D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 </a:t>
                      </a:r>
                      <a:r>
                        <a:rPr lang="en-US" sz="6000" i="1" dirty="0" err="1">
                          <a:solidFill>
                            <a:srgbClr val="92D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епским</a:t>
                      </a:r>
                      <a:r>
                        <a:rPr lang="en-US" sz="6000" i="1" dirty="0">
                          <a:solidFill>
                            <a:srgbClr val="92D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6000" i="1" dirty="0" err="1">
                          <a:solidFill>
                            <a:srgbClr val="92D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песмама</a:t>
                      </a:r>
                      <a:endParaRPr lang="sr-Cyrl-CS" sz="6000" dirty="0">
                        <a:solidFill>
                          <a:srgbClr val="92D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i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sr-Cyrl-C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296400" cy="2751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Да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подсетимо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endParaRPr lang="sr-Cyrl-RS" sz="4000" dirty="0" smtClean="0">
              <a:solidFill>
                <a:srgbClr val="92D05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Анђелија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Јелица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Мали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Радојица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Старина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Новак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Стари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Вујадин</a:t>
            </a:r>
            <a:r>
              <a:rPr lang="en-US" sz="4000" dirty="0" smtClean="0">
                <a:solidFill>
                  <a:srgbClr val="92D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...</a:t>
            </a:r>
            <a:endParaRPr lang="sr-Cyrl-CS" sz="40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90600"/>
            <a:ext cx="8991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6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Ово је уједно и припрема за </a:t>
            </a:r>
            <a:r>
              <a:rPr lang="sr-Cyrl-RS" sz="6000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Трећи школски писмени задатак</a:t>
            </a:r>
            <a:r>
              <a:rPr lang="sr-Cyrl-RS" sz="6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CS" sz="60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</TotalTime>
  <Words>48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Домаћи задатак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Домаћи задатак</dc:title>
  <dc:creator>Uros</dc:creator>
  <cp:lastModifiedBy>Uros</cp:lastModifiedBy>
  <cp:revision>2</cp:revision>
  <dcterms:created xsi:type="dcterms:W3CDTF">2006-08-16T00:00:00Z</dcterms:created>
  <dcterms:modified xsi:type="dcterms:W3CDTF">2020-03-21T11:46:28Z</dcterms:modified>
</cp:coreProperties>
</file>